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2937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925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712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298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30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01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72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45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76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30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18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9" name="Shape 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26" name="Shape 26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1041426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97" name="Shape 97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5" name="Shape 105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1" name="Shape 121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131" name="Shape 13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138" name="Shape 13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145" name="Shape 145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40" name="Shape 40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hape 4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58" name="Shape 5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64" name="Shape 6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76" name="Shape 7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noFill/>
          <a:ln w="57150" cap="flat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/>
            </a:lvl1pPr>
            <a:lvl2pPr marL="457200" indent="0" rtl="0">
              <a:spcBef>
                <a:spcPts val="0"/>
              </a:spcBef>
              <a:buFont typeface="Garamond"/>
              <a:buNone/>
              <a:defRPr/>
            </a:lvl2pPr>
            <a:lvl3pPr marL="914400" indent="0" rtl="0">
              <a:spcBef>
                <a:spcPts val="0"/>
              </a:spcBef>
              <a:buFont typeface="Garamond"/>
              <a:buNone/>
              <a:defRPr/>
            </a:lvl3pPr>
            <a:lvl4pPr marL="1371600" indent="0" rtl="0">
              <a:spcBef>
                <a:spcPts val="0"/>
              </a:spcBef>
              <a:buFont typeface="Garamond"/>
              <a:buNone/>
              <a:defRPr/>
            </a:lvl4pPr>
            <a:lvl5pPr marL="1828800" indent="0" rtl="0">
              <a:spcBef>
                <a:spcPts val="0"/>
              </a:spcBef>
              <a:buFont typeface="Garamond"/>
              <a:buNone/>
              <a:defRPr/>
            </a:lvl5pPr>
            <a:lvl6pPr marL="2286000" indent="0" rtl="0">
              <a:spcBef>
                <a:spcPts val="0"/>
              </a:spcBef>
              <a:buFont typeface="Garamond"/>
              <a:buNone/>
              <a:defRPr/>
            </a:lvl6pPr>
            <a:lvl7pPr marL="2743200" indent="0" rtl="0">
              <a:spcBef>
                <a:spcPts val="0"/>
              </a:spcBef>
              <a:buFont typeface="Garamond"/>
              <a:buNone/>
              <a:defRPr/>
            </a:lvl7pPr>
            <a:lvl8pPr marL="3200400" indent="0" rtl="0">
              <a:spcBef>
                <a:spcPts val="0"/>
              </a:spcBef>
              <a:buFont typeface="Garamond"/>
              <a:buNone/>
              <a:defRPr/>
            </a:lvl8pPr>
            <a:lvl9pPr marL="36576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id="6" name="Shape 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7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8" name="Shape 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marR="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marR="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marR="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marR="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5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Late 20</a:t>
            </a:r>
            <a:r>
              <a:rPr lang="en-US" sz="5400" b="0" i="0" u="none" strike="noStrike" cap="none" baseline="30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</a:t>
            </a:r>
            <a:r>
              <a:rPr lang="en-US" sz="5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Century Society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Chris Palkovics, Ryan Kelly, Ryan Rugel, Hannah Moore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Thesis/Theme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purpose of Reaganomics, also known as trickle-down economics, was to provide economic benefits to business and the upper class that would then benefit the poor and improve the economy as a whole. However his policies failed. The wealthy benefitted while the lower class remained in poverty. &gt;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Background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Garamond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Sunbelt/Snowbelt communities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Garamond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Celebration of Wealth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Garamond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Two Tiered Society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Garamond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Epidemics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 typeface="Garamond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Changes in American Communities</a:t>
            </a:r>
          </a:p>
          <a:p>
            <a:pPr marL="285750" marR="0" lvl="0" indent="-11049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</a:pP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Storyline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Reagan's presidency was a time of</a:t>
            </a:r>
          </a:p>
          <a:p>
            <a:pPr marL="914400" lvl="1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“Boom and Bust”: Bust for poor boom for wealthy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Reagan promoted Americans to gain wealth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Theme of power and money dominated popular culture</a:t>
            </a:r>
          </a:p>
          <a:p>
            <a:pPr marL="1371600" lvl="2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Americans became obsessed with gaining wealth</a:t>
            </a:r>
          </a:p>
          <a:p>
            <a:pPr marL="1371600" lvl="2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Increased poverty </a:t>
            </a:r>
          </a:p>
          <a:p>
            <a:pPr rtl="0">
              <a:spcBef>
                <a:spcPts val="0"/>
              </a:spcBef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Outcome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295401" y="2490648"/>
            <a:ext cx="9601200" cy="33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Increased drug use 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Increase in the amount of homeless people</a:t>
            </a:r>
          </a:p>
          <a:p>
            <a:pPr marL="457200" indent="-381000">
              <a:spcBef>
                <a:spcPts val="0"/>
              </a:spcBef>
              <a:buSzPct val="100000"/>
              <a:buFont typeface="Garamond"/>
              <a:buChar char="•"/>
            </a:pPr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Increase </a:t>
            </a: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in the spread of AIDS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Increase </a:t>
            </a: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in poverty 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Amount </a:t>
            </a: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of immigrants increased, most of them illegal</a:t>
            </a:r>
          </a:p>
          <a:p>
            <a:pPr marL="0" indent="0" rtl="0">
              <a:spcBef>
                <a:spcPts val="0"/>
              </a:spcBef>
              <a:buNone/>
            </a:pPr>
            <a:endParaRPr sz="2400" dirty="0">
              <a:latin typeface="Garamond"/>
              <a:ea typeface="Garamond"/>
              <a:cs typeface="Garamond"/>
              <a:sym typeface="Garamond"/>
            </a:endParaRPr>
          </a:p>
          <a:p>
            <a:pPr marL="0" indent="0" rtl="0">
              <a:spcBef>
                <a:spcPts val="0"/>
              </a:spcBef>
              <a:buNone/>
            </a:pPr>
            <a:endParaRPr dirty="0"/>
          </a:p>
          <a:p>
            <a:pPr marL="457200" indent="0" rtl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Impact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295400" y="2585457"/>
            <a:ext cx="9601200" cy="33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Large development in technology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Silicon </a:t>
            </a: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Valley 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MTV</a:t>
            </a: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: music videos made by Madonna and Michael Jackson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 smtClean="0">
                <a:latin typeface="Garamond"/>
                <a:ea typeface="Garamond"/>
                <a:cs typeface="Garamond"/>
                <a:sym typeface="Garamond"/>
              </a:rPr>
              <a:t>Movement </a:t>
            </a: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to Sunbelt states caused poverty in the Northern States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Celebration of Wealth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Theme of money, status, and power dominated popular culture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Reagan believed that in this country, “Remains a country where someone can always get rich”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rich faired very well, accounted for the majority of America’s net worth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Other affluent Americans also received increase in income</a:t>
            </a:r>
          </a:p>
          <a:p>
            <a:pPr marL="457200" lvl="0" indent="-38100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Opportunities provide an economic ladder to Americans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A Two Tiered Society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295400" y="2528407"/>
            <a:ext cx="9601200" cy="331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Trickle-down/Supply Side policies created wider gap between poor and rich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Drastic increase in rate of Americans in poverty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Few new jobs paid over the amount of poverty-level income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Lower end of gap defined by minorities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Intercity high school dropouts increase, crime rate increases</a:t>
            </a:r>
          </a:p>
          <a:p>
            <a:pPr marL="457200" lvl="0" indent="-381000">
              <a:spcBef>
                <a:spcPts val="0"/>
              </a:spcBef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Civil right achievements begin to fade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Epidemics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95400" y="2015149"/>
            <a:ext cx="9601200" cy="35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Drugs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Arrival of crack</a:t>
            </a:r>
          </a:p>
          <a:p>
            <a:pPr marL="914400" lvl="1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spreads increasing addiction, distribution</a:t>
            </a:r>
            <a:r>
              <a:rPr lang="en-US" sz="1800" dirty="0" smtClean="0">
                <a:latin typeface="Garamond" panose="02020404030301010803" pitchFamily="18" charset="0"/>
              </a:rPr>
              <a:t>, and </a:t>
            </a:r>
            <a:r>
              <a:rPr lang="en-US" sz="1800" dirty="0">
                <a:latin typeface="Garamond" panose="02020404030301010803" pitchFamily="18" charset="0"/>
              </a:rPr>
              <a:t>crime rate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Reagan launches “war on drugs”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   Aids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New medical phenomenon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Majority of cases within homosexuals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Ignored by Reagan </a:t>
            </a:r>
            <a:r>
              <a:rPr lang="en-US" sz="1800" dirty="0" smtClean="0">
                <a:latin typeface="Garamond" panose="02020404030301010803" pitchFamily="18" charset="0"/>
              </a:rPr>
              <a:t>administration</a:t>
            </a:r>
            <a:endParaRPr lang="en-US" sz="1800" dirty="0">
              <a:latin typeface="Garamond" panose="02020404030301010803" pitchFamily="18" charset="0"/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-US" sz="1800" dirty="0">
                <a:latin typeface="Garamond" panose="02020404030301010803" pitchFamily="18" charset="0"/>
              </a:rPr>
              <a:t>  Homelessness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Growing numbers in people sleeping in public </a:t>
            </a:r>
            <a:r>
              <a:rPr lang="en-US" sz="1800" dirty="0" smtClean="0">
                <a:latin typeface="Garamond" panose="02020404030301010803" pitchFamily="18" charset="0"/>
              </a:rPr>
              <a:t>areas</a:t>
            </a:r>
            <a:endParaRPr lang="en-US" sz="1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Late 20th Century Society</vt:lpstr>
      <vt:lpstr>Thesis/Theme </vt:lpstr>
      <vt:lpstr>Background</vt:lpstr>
      <vt:lpstr>Storyline</vt:lpstr>
      <vt:lpstr> Outcome</vt:lpstr>
      <vt:lpstr>Impact</vt:lpstr>
      <vt:lpstr>Celebration of Wealth</vt:lpstr>
      <vt:lpstr>A Two Tiered Society</vt:lpstr>
      <vt:lpstr>Epidemics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20th Century Society</dc:title>
  <dc:creator>Hannah Moore</dc:creator>
  <cp:lastModifiedBy>Hannah Moore</cp:lastModifiedBy>
  <cp:revision>2</cp:revision>
  <dcterms:modified xsi:type="dcterms:W3CDTF">2015-04-01T11:43:23Z</dcterms:modified>
</cp:coreProperties>
</file>